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7" r:id="rId9"/>
    <p:sldId id="265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8D8839-78CD-400D-9FD0-3DC9CA41C42E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1DD791-D204-4651-8B08-A4FE42A911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orldlingo.com/ma/enwiki/en/Leaf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Greening of the Planet: Global Challenges, Local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Yacouba Moumouni</a:t>
            </a:r>
          </a:p>
          <a:p>
            <a:r>
              <a:rPr lang="en-US" dirty="0" smtClean="0"/>
              <a:t>Country: Niger </a:t>
            </a:r>
          </a:p>
          <a:p>
            <a:r>
              <a:rPr lang="en-US" dirty="0" smtClean="0"/>
              <a:t>Denver Seminar on </a:t>
            </a:r>
          </a:p>
          <a:p>
            <a:r>
              <a:rPr lang="en-US" dirty="0" smtClean="0"/>
              <a:t>February 25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PTPT is all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was founded in July 2007 in Niamey</a:t>
            </a:r>
          </a:p>
          <a:p>
            <a:r>
              <a:rPr lang="en-US" dirty="0" smtClean="0"/>
              <a:t>We’re three Engineers</a:t>
            </a:r>
          </a:p>
          <a:p>
            <a:r>
              <a:rPr lang="en-US" dirty="0" smtClean="0"/>
              <a:t>Hosted by the International Tournament of VB</a:t>
            </a:r>
          </a:p>
          <a:p>
            <a:r>
              <a:rPr lang="en-US" dirty="0" smtClean="0"/>
              <a:t>The intension was to rotate it</a:t>
            </a:r>
          </a:p>
          <a:p>
            <a:r>
              <a:rPr lang="en-US" dirty="0" smtClean="0"/>
              <a:t>The intension is to propagate the NTICs</a:t>
            </a:r>
          </a:p>
          <a:p>
            <a:r>
              <a:rPr lang="en-US" dirty="0" smtClean="0"/>
              <a:t>Globalization is our motto</a:t>
            </a:r>
          </a:p>
          <a:p>
            <a:r>
              <a:rPr lang="en-US" dirty="0" smtClean="0"/>
              <a:t>Intend to break the knowledge barrier</a:t>
            </a:r>
          </a:p>
          <a:p>
            <a:r>
              <a:rPr lang="en-US" dirty="0"/>
              <a:t>computers business entrepreneurship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Pictures\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03" y="228600"/>
            <a:ext cx="8545396" cy="640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of the first trainees, </a:t>
            </a:r>
            <a:r>
              <a:rPr lang="en-US" dirty="0" err="1" smtClean="0"/>
              <a:t>Barthez</a:t>
            </a:r>
            <a:endParaRPr lang="en-US" dirty="0"/>
          </a:p>
        </p:txBody>
      </p:sp>
      <p:pic>
        <p:nvPicPr>
          <p:cNvPr id="4" name="Content Placeholder 3" descr="SA400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 Continued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project Non-profit</a:t>
            </a:r>
          </a:p>
          <a:p>
            <a:r>
              <a:rPr lang="en-US" dirty="0" smtClean="0"/>
              <a:t>Aim equity and equality for all</a:t>
            </a:r>
          </a:p>
          <a:p>
            <a:r>
              <a:rPr lang="en-US" dirty="0" smtClean="0"/>
              <a:t>Promote the right and self-sufficiency</a:t>
            </a:r>
          </a:p>
          <a:p>
            <a:r>
              <a:rPr lang="en-US" dirty="0" smtClean="0"/>
              <a:t>Proximity and continuous training</a:t>
            </a:r>
          </a:p>
          <a:p>
            <a:r>
              <a:rPr lang="en-US" dirty="0" smtClean="0"/>
              <a:t>Specialists and influential guests are invited to present issues on: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Env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Human right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Education, etc.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Our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886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Tournament is held in August</a:t>
            </a:r>
          </a:p>
          <a:p>
            <a:r>
              <a:rPr lang="en-US" dirty="0" smtClean="0"/>
              <a:t>Efficient use of the man power</a:t>
            </a:r>
          </a:p>
          <a:p>
            <a:r>
              <a:rPr lang="en-US" dirty="0" smtClean="0"/>
              <a:t>All activities stopped one afternoon</a:t>
            </a:r>
          </a:p>
          <a:p>
            <a:r>
              <a:rPr lang="en-US" dirty="0" smtClean="0"/>
              <a:t>Plant plenty of trees</a:t>
            </a:r>
          </a:p>
          <a:p>
            <a:r>
              <a:rPr lang="en-US" dirty="0" smtClean="0"/>
              <a:t>Diversify sites</a:t>
            </a:r>
          </a:p>
          <a:p>
            <a:r>
              <a:rPr lang="en-US" dirty="0" smtClean="0"/>
              <a:t>Ron palm selected for: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Strength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Resistance to wind blow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ronier 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286000"/>
            <a:ext cx="4374429" cy="3276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Outcome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Long term is to stop the advance of the desert</a:t>
            </a:r>
          </a:p>
          <a:p>
            <a:r>
              <a:rPr lang="en-US" dirty="0" smtClean="0"/>
              <a:t>Eastern part of </a:t>
            </a:r>
            <a:r>
              <a:rPr lang="en-US" dirty="0" err="1" smtClean="0"/>
              <a:t>Doutchi</a:t>
            </a:r>
            <a:r>
              <a:rPr lang="en-US" dirty="0" smtClean="0"/>
              <a:t> is becoming greener</a:t>
            </a:r>
          </a:p>
          <a:p>
            <a:r>
              <a:rPr lang="en-US" dirty="0" smtClean="0"/>
              <a:t>Hope is created in farmers’ mind</a:t>
            </a:r>
          </a:p>
          <a:p>
            <a:r>
              <a:rPr lang="en-US" dirty="0" smtClean="0"/>
              <a:t>Authorities are more than ever prepared for the moment</a:t>
            </a:r>
          </a:p>
          <a:p>
            <a:r>
              <a:rPr lang="en-US" dirty="0" smtClean="0"/>
              <a:t>Perspective future jobs </a:t>
            </a:r>
            <a:endParaRPr lang="en-US" dirty="0"/>
          </a:p>
        </p:txBody>
      </p:sp>
      <p:pic>
        <p:nvPicPr>
          <p:cNvPr id="5" name="Content Placeholder 4" descr="ronier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2742" y="2057400"/>
            <a:ext cx="4453206" cy="3352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FBT experience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33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My skills are improving </a:t>
            </a:r>
          </a:p>
          <a:p>
            <a:r>
              <a:rPr lang="en-US" dirty="0" smtClean="0"/>
              <a:t>Knowledge is power</a:t>
            </a:r>
          </a:p>
          <a:p>
            <a:r>
              <a:rPr lang="en-US" dirty="0" smtClean="0"/>
              <a:t>Knowledge facilitates communications</a:t>
            </a:r>
          </a:p>
          <a:p>
            <a:r>
              <a:rPr lang="en-US" dirty="0" smtClean="0"/>
              <a:t>I feel more professional than ever</a:t>
            </a:r>
          </a:p>
          <a:p>
            <a:r>
              <a:rPr lang="en-US" dirty="0" smtClean="0"/>
              <a:t>Develop efficient use of Energy</a:t>
            </a:r>
          </a:p>
          <a:p>
            <a:r>
              <a:rPr lang="en-US" dirty="0" smtClean="0"/>
              <a:t>Enables me to harness Solar E for their daily E needs rather than wood</a:t>
            </a:r>
          </a:p>
          <a:p>
            <a:r>
              <a:rPr lang="en-US" dirty="0" smtClean="0"/>
              <a:t>It develops senses leadership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810000" cy="14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b="1" u="sng" dirty="0" smtClean="0"/>
              <a:t>Sustainability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"...development that meets the needs of</a:t>
            </a:r>
          </a:p>
          <a:p>
            <a:pPr>
              <a:buNone/>
            </a:pPr>
            <a:r>
              <a:rPr lang="en-US" dirty="0"/>
              <a:t>the present without compromising the</a:t>
            </a:r>
          </a:p>
          <a:p>
            <a:pPr>
              <a:buNone/>
            </a:pPr>
            <a:r>
              <a:rPr lang="en-US" dirty="0"/>
              <a:t>ability of future generations to meet their</a:t>
            </a:r>
          </a:p>
          <a:p>
            <a:pPr>
              <a:buNone/>
            </a:pPr>
            <a:r>
              <a:rPr lang="en-US" dirty="0"/>
              <a:t>own needs." (Earth Summit,1992)</a:t>
            </a:r>
          </a:p>
          <a:p>
            <a:r>
              <a:rPr lang="en-US" dirty="0" smtClean="0"/>
              <a:t> </a:t>
            </a:r>
            <a:r>
              <a:rPr lang="en-US" dirty="0"/>
              <a:t>Most of the time used to describe</a:t>
            </a:r>
          </a:p>
          <a:p>
            <a:pPr>
              <a:buNone/>
            </a:pPr>
            <a:r>
              <a:rPr lang="en-US" dirty="0"/>
              <a:t>environmental quality and at times</a:t>
            </a:r>
          </a:p>
          <a:p>
            <a:pPr>
              <a:buNone/>
            </a:pPr>
            <a:r>
              <a:rPr lang="en-US" dirty="0" smtClean="0"/>
              <a:t>economic conditions.</a:t>
            </a:r>
          </a:p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What’s been done at local level so far?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Technological Project For All-</a:t>
            </a:r>
            <a:r>
              <a:rPr lang="en-US" dirty="0" err="1" smtClean="0"/>
              <a:t>Doutchi</a:t>
            </a:r>
            <a:endParaRPr lang="en-US" dirty="0"/>
          </a:p>
        </p:txBody>
      </p:sp>
      <p:pic>
        <p:nvPicPr>
          <p:cNvPr id="1026" name="Picture 2" descr="C:\Users\Owner\Pictures\Doutchi p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7564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2/3 of Niger is desert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Saharan Desert is a serious threat</a:t>
            </a:r>
            <a:endParaRPr lang="en-US" b="1" dirty="0"/>
          </a:p>
        </p:txBody>
      </p:sp>
      <p:pic>
        <p:nvPicPr>
          <p:cNvPr id="5" name="Content Placeholder 4" descr="s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3814" y="1143000"/>
            <a:ext cx="5345386" cy="5551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3886200" cy="1162050"/>
          </a:xfrm>
        </p:spPr>
        <p:txBody>
          <a:bodyPr/>
          <a:lstStyle/>
          <a:p>
            <a:r>
              <a:rPr lang="en-US" sz="4000" b="1" dirty="0" smtClean="0"/>
              <a:t>IT IS COMING !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come to an ultimate conclusion that it is better late that never.</a:t>
            </a:r>
            <a:endParaRPr lang="en-US" sz="4000" dirty="0"/>
          </a:p>
        </p:txBody>
      </p:sp>
      <p:pic>
        <p:nvPicPr>
          <p:cNvPr id="5" name="Content Placeholder 4" descr="s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60443" y="2514600"/>
            <a:ext cx="5686777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343400" cy="11620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Borassus aethiopium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Grow swelling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Solitary trunks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/>
              <a:t>25 meters in </a:t>
            </a:r>
            <a:r>
              <a:rPr lang="en-US" sz="1800" b="1" dirty="0" smtClean="0"/>
              <a:t>height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/>
              <a:t>1 m in diameter at the </a:t>
            </a:r>
            <a:r>
              <a:rPr lang="en-US" sz="1800" b="1" dirty="0" smtClean="0"/>
              <a:t>base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/>
              <a:t>3 meter </a:t>
            </a:r>
            <a:r>
              <a:rPr lang="en-US" sz="1800" b="1" dirty="0" smtClean="0">
                <a:hlinkClick r:id="rId2" tooltip="Leaves"/>
              </a:rPr>
              <a:t>leaves</a:t>
            </a: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b="1" dirty="0"/>
              <a:t>2 meter petioles </a:t>
            </a:r>
            <a:r>
              <a:rPr lang="en-US" sz="1800" b="1" dirty="0" smtClean="0"/>
              <a:t> armed </a:t>
            </a:r>
            <a:r>
              <a:rPr lang="en-US" sz="1800" b="1" dirty="0"/>
              <a:t>with </a:t>
            </a:r>
            <a:r>
              <a:rPr lang="en-US" sz="1800" b="1" dirty="0" smtClean="0"/>
              <a:t>spines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Male plants-flower inconspicuous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Female plants-flower 2 cm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/>
              <a:t> </a:t>
            </a:r>
            <a:r>
              <a:rPr lang="en-US" sz="1800" b="1" dirty="0" smtClean="0"/>
              <a:t>Latter produce yellow  to brown fruits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ronier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47912" y="1219200"/>
            <a:ext cx="5431479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can grow in the Desert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 tree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            Date tree</a:t>
            </a:r>
            <a:endParaRPr lang="en-US" dirty="0"/>
          </a:p>
        </p:txBody>
      </p:sp>
      <p:pic>
        <p:nvPicPr>
          <p:cNvPr id="7" name="Content Placeholder 6" descr="s1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590800"/>
            <a:ext cx="4170968" cy="3124200"/>
          </a:xfrm>
        </p:spPr>
      </p:pic>
      <p:pic>
        <p:nvPicPr>
          <p:cNvPr id="8" name="Content Placeholder 7" descr="s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590800"/>
            <a:ext cx="4694835" cy="3124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aspects of the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 aspects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1905000"/>
            <a:ext cx="4041775" cy="1055687"/>
          </a:xfrm>
        </p:spPr>
        <p:txBody>
          <a:bodyPr>
            <a:noAutofit/>
          </a:bodyPr>
          <a:lstStyle/>
          <a:p>
            <a:r>
              <a:rPr lang="en-US" sz="3200" dirty="0" smtClean="0"/>
              <a:t>Specific aspect focuses on </a:t>
            </a:r>
            <a:r>
              <a:rPr lang="en-US" sz="3200" dirty="0" err="1" smtClean="0"/>
              <a:t>Env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International Tournament of </a:t>
            </a:r>
            <a:r>
              <a:rPr lang="en-GB" dirty="0" smtClean="0"/>
              <a:t>Volley ball</a:t>
            </a:r>
            <a:endParaRPr lang="en-US" dirty="0"/>
          </a:p>
          <a:p>
            <a:pPr lvl="0"/>
            <a:r>
              <a:rPr lang="en-GB" dirty="0"/>
              <a:t>Technological Project for All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Computer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Internet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Professional re-orientation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Electricity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Efficient use of Energy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52800"/>
            <a:ext cx="4041775" cy="2773362"/>
          </a:xfrm>
        </p:spPr>
        <p:txBody>
          <a:bodyPr/>
          <a:lstStyle/>
          <a:p>
            <a:r>
              <a:rPr lang="en-US" dirty="0" smtClean="0"/>
              <a:t>Plantation of Trees, i.e. Ron Palm trees. The scientific is  Borassus  </a:t>
            </a:r>
            <a:r>
              <a:rPr lang="en-US" dirty="0"/>
              <a:t>a</a:t>
            </a:r>
            <a:r>
              <a:rPr lang="en-US" dirty="0" smtClean="0"/>
              <a:t>ethiopium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issue addressed is how to: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3733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Stop the deforestation</a:t>
            </a:r>
          </a:p>
          <a:p>
            <a:r>
              <a:rPr lang="en-US" dirty="0" smtClean="0"/>
              <a:t>Reverse the process</a:t>
            </a:r>
          </a:p>
          <a:p>
            <a:r>
              <a:rPr lang="en-US" dirty="0" smtClean="0"/>
              <a:t>Create new jobs</a:t>
            </a:r>
          </a:p>
          <a:p>
            <a:r>
              <a:rPr lang="en-US" dirty="0" smtClean="0"/>
              <a:t>Stop the mass rural exodus</a:t>
            </a:r>
          </a:p>
          <a:p>
            <a:r>
              <a:rPr lang="en-US" dirty="0" smtClean="0"/>
              <a:t>Create hope in people’s mind</a:t>
            </a:r>
          </a:p>
          <a:p>
            <a:r>
              <a:rPr lang="en-US" dirty="0" smtClean="0"/>
              <a:t>Make the land productive</a:t>
            </a:r>
          </a:p>
          <a:p>
            <a:r>
              <a:rPr lang="en-US" dirty="0" smtClean="0"/>
              <a:t>Stop the advance of the desert</a:t>
            </a:r>
          </a:p>
          <a:p>
            <a:endParaRPr lang="en-US" dirty="0"/>
          </a:p>
        </p:txBody>
      </p:sp>
      <p:pic>
        <p:nvPicPr>
          <p:cNvPr id="7" name="Content Placeholder 6" descr="s2.bmp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05639" y="1828800"/>
            <a:ext cx="4885961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specific aspect?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Niger has a mass of 1,267,000 km2</a:t>
            </a:r>
          </a:p>
          <a:p>
            <a:r>
              <a:rPr lang="en-US" dirty="0" smtClean="0"/>
              <a:t>2/3 is desert</a:t>
            </a:r>
          </a:p>
          <a:p>
            <a:r>
              <a:rPr lang="en-US" dirty="0" smtClean="0"/>
              <a:t>Desert is advancing at a faster rate</a:t>
            </a:r>
          </a:p>
          <a:p>
            <a:r>
              <a:rPr lang="en-US" dirty="0" smtClean="0"/>
              <a:t>Trees cutting down to meet Energy demand</a:t>
            </a:r>
          </a:p>
          <a:p>
            <a:r>
              <a:rPr lang="en-US" dirty="0" smtClean="0"/>
              <a:t>80% of population are farmers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Unproductive land</a:t>
            </a:r>
          </a:p>
          <a:p>
            <a:r>
              <a:rPr lang="en-US" dirty="0" smtClean="0"/>
              <a:t>Annual rain fall more or less 400 mm</a:t>
            </a:r>
          </a:p>
          <a:p>
            <a:r>
              <a:rPr lang="en-US" dirty="0" smtClean="0"/>
              <a:t>August is the rainiest month</a:t>
            </a:r>
          </a:p>
          <a:p>
            <a:r>
              <a:rPr lang="en-US" dirty="0" smtClean="0"/>
              <a:t>Exodus is accentuated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519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Greening of the Planet: Global Challenges, Local Solutions</vt:lpstr>
      <vt:lpstr>Technological Project For All-Doutchi</vt:lpstr>
      <vt:lpstr>2/3 of Niger is desert</vt:lpstr>
      <vt:lpstr>IT IS COMING !</vt:lpstr>
      <vt:lpstr>Borassus aethiopium</vt:lpstr>
      <vt:lpstr>Trees can grow in the Desert</vt:lpstr>
      <vt:lpstr>The 3 aspects of the Project</vt:lpstr>
      <vt:lpstr>Specific issue addressed is how to:</vt:lpstr>
      <vt:lpstr>Why the specific aspect?</vt:lpstr>
      <vt:lpstr>What the PTPT is all about?</vt:lpstr>
      <vt:lpstr>Slide 11</vt:lpstr>
      <vt:lpstr>One of the first trainees, Barthez</vt:lpstr>
      <vt:lpstr>Overview ( Continued )</vt:lpstr>
      <vt:lpstr>Our methods</vt:lpstr>
      <vt:lpstr>Outcome and Impact</vt:lpstr>
      <vt:lpstr>FBT experience contribution</vt:lpstr>
      <vt:lpstr>Conclusion</vt:lpstr>
      <vt:lpstr>Thanks for your attention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Greening of the Planet: Global Challenges, Local Solutions</dc:title>
  <dc:creator>Owner</dc:creator>
  <cp:lastModifiedBy>Owner</cp:lastModifiedBy>
  <cp:revision>23</cp:revision>
  <dcterms:created xsi:type="dcterms:W3CDTF">2011-02-20T04:52:47Z</dcterms:created>
  <dcterms:modified xsi:type="dcterms:W3CDTF">2011-02-24T20:42:07Z</dcterms:modified>
</cp:coreProperties>
</file>